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4" r:id="rId6"/>
    <p:sldId id="336" r:id="rId7"/>
    <p:sldId id="265" r:id="rId8"/>
    <p:sldId id="267" r:id="rId9"/>
    <p:sldId id="337" r:id="rId10"/>
    <p:sldId id="338" r:id="rId11"/>
    <p:sldId id="339" r:id="rId12"/>
    <p:sldId id="266" r:id="rId13"/>
    <p:sldId id="342" r:id="rId14"/>
    <p:sldId id="343" r:id="rId15"/>
    <p:sldId id="345" r:id="rId16"/>
    <p:sldId id="262" r:id="rId17"/>
    <p:sldId id="346" r:id="rId18"/>
    <p:sldId id="268" r:id="rId19"/>
    <p:sldId id="271" r:id="rId20"/>
    <p:sldId id="273" r:id="rId21"/>
    <p:sldId id="275" r:id="rId22"/>
    <p:sldId id="313" r:id="rId23"/>
    <p:sldId id="274" r:id="rId24"/>
    <p:sldId id="341" r:id="rId25"/>
    <p:sldId id="314" r:id="rId26"/>
    <p:sldId id="315" r:id="rId27"/>
    <p:sldId id="277" r:id="rId28"/>
    <p:sldId id="316" r:id="rId29"/>
    <p:sldId id="278" r:id="rId30"/>
    <p:sldId id="317" r:id="rId31"/>
    <p:sldId id="318" r:id="rId32"/>
    <p:sldId id="282" r:id="rId33"/>
    <p:sldId id="319" r:id="rId34"/>
    <p:sldId id="283" r:id="rId35"/>
    <p:sldId id="320" r:id="rId36"/>
    <p:sldId id="285" r:id="rId37"/>
    <p:sldId id="287" r:id="rId38"/>
    <p:sldId id="288" r:id="rId39"/>
    <p:sldId id="321" r:id="rId40"/>
    <p:sldId id="289" r:id="rId41"/>
    <p:sldId id="322" r:id="rId42"/>
    <p:sldId id="290" r:id="rId43"/>
    <p:sldId id="291" r:id="rId44"/>
    <p:sldId id="292" r:id="rId45"/>
    <p:sldId id="293" r:id="rId46"/>
    <p:sldId id="294" r:id="rId47"/>
    <p:sldId id="310" r:id="rId48"/>
    <p:sldId id="335" r:id="rId49"/>
  </p:sldIdLst>
  <p:sldSz cx="12192000" cy="6858000"/>
  <p:notesSz cx="6858000" cy="9144000"/>
  <p:embeddedFontLst>
    <p:embeddedFont>
      <p:font typeface="Arial Black" panose="020B0604020202020204" pitchFamily="3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3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tlassian.com/bitbucket-cloud/docs/install-and-set-up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intro_git_github_primer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Introduction to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C6E-91B9-295E-D858-4EDDA53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is it called “Git”?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62-0193-96D5-309A-81B5AB69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9805"/>
            <a:ext cx="4440810" cy="4163129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Linus Torvalds: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2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200" dirty="0" err="1">
                <a:solidFill>
                  <a:srgbClr val="000000"/>
                </a:solidFill>
              </a:rPr>
              <a:t>Wikitionary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9FFA-EA5A-18C0-7525-E6129E5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298-7782-8921-4B4B-00F9CC7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GitHub?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76E8-5419-2B33-01B2-9CAA845B5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3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4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400-10D1-AD2C-9BFD-3264754E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69" y="2382474"/>
            <a:ext cx="10515600" cy="1875246"/>
          </a:xfrm>
        </p:spPr>
        <p:txBody>
          <a:bodyPr>
            <a:normAutofit fontScale="90000"/>
          </a:bodyPr>
          <a:lstStyle/>
          <a:p>
            <a:r>
              <a:rPr lang="en-US" dirty="0"/>
              <a:t>Matthew please put the material you wanted to add here and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10842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/>
              <a:t>See </a:t>
            </a:r>
            <a:r>
              <a:rPr lang="en-US" sz="2400">
                <a:hlinkClick r:id="rId3"/>
              </a:rPr>
              <a:t>https://support.atlassian.com/bitbucket-cloud/docs/install-and-set-up-git</a:t>
            </a:r>
            <a:r>
              <a:rPr lang="en-US" sz="2400"/>
              <a:t>  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200" y="4892132"/>
            <a:ext cx="10477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https://github.com/ResearchComputing/intro_git_github_primer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r>
              <a:rPr lang="en-US" sz="25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the differences between Git and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Learn basic Git fluency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rmAutofit/>
          </a:bodyPr>
          <a:lstStyle/>
          <a:p>
            <a:r>
              <a:rPr lang="en-US" sz="2200" dirty="0"/>
              <a:t>Google Docs includes "Version History" </a:t>
            </a:r>
          </a:p>
          <a:p>
            <a:r>
              <a:rPr lang="en-US" sz="2200" dirty="0"/>
              <a:t>This allows you to see what changes were made, when those changes happened, and who made them</a:t>
            </a:r>
          </a:p>
          <a:p>
            <a:r>
              <a:rPr lang="en-US" sz="2200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86426"/>
              </p:ext>
            </p:extLst>
          </p:nvPr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7517</TotalTime>
  <Words>2075</Words>
  <Application>Microsoft Macintosh PowerPoint</Application>
  <PresentationFormat>Widescreen</PresentationFormat>
  <Paragraphs>347</Paragraphs>
  <Slides>48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 Black</vt:lpstr>
      <vt:lpstr>Courier New</vt:lpstr>
      <vt:lpstr>Tahoma</vt:lpstr>
      <vt:lpstr>Arial</vt:lpstr>
      <vt:lpstr>Consolas</vt:lpstr>
      <vt:lpstr>Calibri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Getting Started with Git </vt:lpstr>
      <vt:lpstr>Matthew please put the material you wanted to add here and the next slide</vt:lpstr>
      <vt:lpstr>Setting Git up locally</vt:lpstr>
      <vt:lpstr>Demo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Git Clone</vt:lpstr>
      <vt:lpstr>Help! I’m stuck, where do I go?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94</cp:revision>
  <dcterms:modified xsi:type="dcterms:W3CDTF">2024-01-25T22:11:46Z</dcterms:modified>
</cp:coreProperties>
</file>